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645" r:id="rId2"/>
    <p:sldId id="646" r:id="rId3"/>
    <p:sldId id="647" r:id="rId4"/>
    <p:sldId id="659" r:id="rId5"/>
    <p:sldId id="660" r:id="rId6"/>
    <p:sldId id="651" r:id="rId7"/>
    <p:sldId id="652" r:id="rId8"/>
    <p:sldId id="653" r:id="rId9"/>
    <p:sldId id="655" r:id="rId10"/>
    <p:sldId id="654" r:id="rId11"/>
    <p:sldId id="656" r:id="rId12"/>
    <p:sldId id="657" r:id="rId13"/>
    <p:sldId id="662" r:id="rId14"/>
    <p:sldId id="658" r:id="rId15"/>
    <p:sldId id="648" r:id="rId16"/>
    <p:sldId id="649" r:id="rId17"/>
    <p:sldId id="650" r:id="rId18"/>
    <p:sldId id="661" r:id="rId19"/>
    <p:sldId id="663" r:id="rId20"/>
    <p:sldId id="66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4" autoAdjust="0"/>
    <p:restoredTop sz="95037" autoAdjust="0"/>
  </p:normalViewPr>
  <p:slideViewPr>
    <p:cSldViewPr>
      <p:cViewPr>
        <p:scale>
          <a:sx n="86" d="100"/>
          <a:sy n="86" d="100"/>
        </p:scale>
        <p:origin x="760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23,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Restricted Boltzmann Machine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15816" y="764705"/>
            <a:ext cx="4896544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Belief Network (DBN)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1520" y="1628800"/>
            <a:ext cx="599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A DBN simply stacks RBM, level by level.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2370622"/>
            <a:ext cx="584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Training is done in a layer-wise manner.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19" y="3112444"/>
            <a:ext cx="570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It is an unsupervised learning method.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19" y="3854266"/>
            <a:ext cx="878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DBN had been widely used as a pre-training method until 2014.. </a:t>
            </a:r>
            <a:endParaRPr kumimoji="1"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22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information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228690"/>
            <a:ext cx="374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+mn-ea"/>
              </a:rPr>
              <a:t>http://</a:t>
            </a:r>
            <a:r>
              <a:rPr kumimoji="1" lang="en-US" altLang="ko-KR" sz="2000" dirty="0" err="1">
                <a:latin typeface="+mn-ea"/>
              </a:rPr>
              <a:t>enginius.tistory.com</a:t>
            </a:r>
            <a:r>
              <a:rPr kumimoji="1" lang="en-US" altLang="ko-KR" sz="2000" dirty="0">
                <a:latin typeface="+mn-ea"/>
              </a:rPr>
              <a:t>/315</a:t>
            </a:r>
            <a:endParaRPr kumimoji="1" lang="ko-KR" altLang="en-US" sz="20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" y="1628800"/>
            <a:ext cx="4474840" cy="4676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744828"/>
            <a:ext cx="2088232" cy="20855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125405"/>
            <a:ext cx="2088232" cy="20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Applications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4268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My first conference paper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18" y="1124744"/>
            <a:ext cx="6122764" cy="5116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10618" y="5575944"/>
            <a:ext cx="6122764" cy="7285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5240" y="2750180"/>
            <a:ext cx="69951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Sungjoon Choi, </a:t>
            </a:r>
            <a:r>
              <a:rPr kumimoji="1" lang="en-US" altLang="ko-KR" sz="2400" dirty="0" err="1" smtClean="0">
                <a:solidFill>
                  <a:srgbClr val="C00000"/>
                </a:solidFill>
                <a:latin typeface="+mn-ea"/>
              </a:rPr>
              <a:t>Eunwoo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 Kim, </a:t>
            </a:r>
            <a:r>
              <a:rPr kumimoji="1" lang="en-US" altLang="ko-KR" sz="2400" dirty="0" err="1" smtClean="0">
                <a:solidFill>
                  <a:srgbClr val="C00000"/>
                </a:solidFill>
                <a:latin typeface="+mn-ea"/>
              </a:rPr>
              <a:t>Songhwai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 Oh, “</a:t>
            </a:r>
            <a:r>
              <a:rPr kumimoji="1" lang="en-US" altLang="ko-KR" sz="2400" b="1" dirty="0" smtClean="0">
                <a:solidFill>
                  <a:srgbClr val="C00000"/>
                </a:solidFill>
                <a:latin typeface="+mn-ea"/>
              </a:rPr>
              <a:t>Human Behavior Prediction for Smart Homes Using Deep Leering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”, ROMAN, 2013</a:t>
            </a:r>
            <a:endParaRPr kumimoji="1" lang="ko-KR" altLang="en-US" sz="2400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15745" y="26719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DBN-Reconstruct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6" y="2513335"/>
            <a:ext cx="8874467" cy="23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DBN-Reconstruct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817749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 to predict Home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5796136" cy="4222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50" y="1700808"/>
            <a:ext cx="5748818" cy="4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59" y="1908857"/>
            <a:ext cx="4531769" cy="34391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862030"/>
            <a:ext cx="4127646" cy="35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Finance forecasting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" y="1628800"/>
            <a:ext cx="910151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Energy-based models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10469" y="1508459"/>
                <a:ext cx="2523062" cy="984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ko-KR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8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69" y="1508459"/>
                <a:ext cx="2523062" cy="984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5603" y="2797752"/>
            <a:ext cx="799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Intuitively (or exactly) speaking, the probability of a certain state is inversely proportional to its energy.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75603" y="3933056"/>
            <a:ext cx="799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This probability distribution is often called a Boltzmann distribution.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75603" y="5068360"/>
            <a:ext cx="7923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This is where the name restricted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Boltzmann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 smtClean="0"/>
              <a:t>machine comes from.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RBM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62294"/>
            <a:ext cx="6048672" cy="51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0" y="1268760"/>
            <a:ext cx="5040560" cy="41188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71800" y="1124744"/>
            <a:ext cx="2016224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5396966"/>
            <a:ext cx="85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A Boltzmann machine is a network whose elements consist of 0 and 1 (binary units). </a:t>
            </a:r>
            <a:endParaRPr kumimoji="1"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1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</a:t>
            </a:r>
            <a:r>
              <a:rPr kumimoji="1" lang="en-US" altLang="ko-KR" dirty="0"/>
              <a:t>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0" y="1268760"/>
            <a:ext cx="5040560" cy="41188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0032" y="1124744"/>
            <a:ext cx="2016224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5396966"/>
            <a:ext cx="85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A restricted Boltzmann machine </a:t>
            </a:r>
            <a:r>
              <a:rPr kumimoji="1" lang="en-US" altLang="ko-KR" sz="2400" b="1" dirty="0">
                <a:solidFill>
                  <a:srgbClr val="0000FF"/>
                </a:solidFill>
                <a:latin typeface="+mn-ea"/>
              </a:rPr>
              <a:t>restricts</a:t>
            </a:r>
            <a:r>
              <a:rPr kumimoji="1" lang="en-US" altLang="ko-KR" sz="2400" b="1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connections between visible and hidden nodes. </a:t>
            </a:r>
            <a:endParaRPr kumimoji="1"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3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37" y="2204864"/>
            <a:ext cx="652872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71800" y="836712"/>
            <a:ext cx="482453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55776" y="2420888"/>
            <a:ext cx="3456384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1057" y="5327505"/>
            <a:ext cx="2447719" cy="632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87824" y="620688"/>
            <a:ext cx="1903665" cy="679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3053" y="1704791"/>
            <a:ext cx="1245043" cy="597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3893" y="2017292"/>
            <a:ext cx="147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sum rule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7150" y="2463119"/>
            <a:ext cx="2348566" cy="643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17357" y="3397715"/>
            <a:ext cx="6140204" cy="1493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17357" y="4869160"/>
            <a:ext cx="6140204" cy="1493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80205" y="568217"/>
            <a:ext cx="1962975" cy="1558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8205" y="4036694"/>
            <a:ext cx="2438537" cy="173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43180" y="4036693"/>
            <a:ext cx="2973236" cy="173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7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33126</TotalTime>
  <Words>193</Words>
  <Application>Microsoft Macintosh PowerPoint</Application>
  <PresentationFormat>화면 슬라이드 쇼(4:3)</PresentationFormat>
  <Paragraphs>47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Energy-based models</vt:lpstr>
      <vt:lpstr>Boltzmann machine</vt:lpstr>
      <vt:lpstr>Restricted Boltzmann Machine</vt:lpstr>
      <vt:lpstr>Restricted Boltzmann Machine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Deep Belief Network (DBN)</vt:lpstr>
      <vt:lpstr>More information</vt:lpstr>
      <vt:lpstr>PowerPoint 프레젠테이션</vt:lpstr>
      <vt:lpstr>My first conference paper</vt:lpstr>
      <vt:lpstr>DBN-Reconstruct</vt:lpstr>
      <vt:lpstr>DBN-Reconstruct</vt:lpstr>
      <vt:lpstr>Use to predict Home Dataset</vt:lpstr>
      <vt:lpstr>Result</vt:lpstr>
      <vt:lpstr>Finance forecasting</vt:lpstr>
      <vt:lpstr>Conditional RBM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1125</cp:revision>
  <dcterms:created xsi:type="dcterms:W3CDTF">2010-03-17T18:05:41Z</dcterms:created>
  <dcterms:modified xsi:type="dcterms:W3CDTF">2016-06-23T09:59:51Z</dcterms:modified>
</cp:coreProperties>
</file>